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6" r:id="rId6"/>
    <p:sldId id="264" r:id="rId7"/>
    <p:sldId id="263" r:id="rId8"/>
    <p:sldId id="262" r:id="rId9"/>
    <p:sldId id="259" r:id="rId10"/>
    <p:sldId id="260" r:id="rId11"/>
    <p:sldId id="261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704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4312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94563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177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30179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1922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241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493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531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305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3703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9395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AFC91-266C-46DD-852E-0F83B9C93A1D}" type="datetimeFigureOut">
              <a:rPr lang="en-US" smtClean="0"/>
              <a:pPr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90AB3-CEE5-4EEA-A2FC-2CDD4F8AE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2987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0"/>
            <a:ext cx="7772400" cy="1470025"/>
          </a:xfrm>
        </p:spPr>
        <p:txBody>
          <a:bodyPr/>
          <a:lstStyle/>
          <a:p>
            <a:r>
              <a:rPr lang="en-US" dirty="0" smtClean="0"/>
              <a:t>Alexis Franklin’s Family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953000"/>
            <a:ext cx="6400800" cy="1752600"/>
          </a:xfrm>
        </p:spPr>
        <p:txBody>
          <a:bodyPr/>
          <a:lstStyle/>
          <a:p>
            <a:r>
              <a:rPr lang="en-US" dirty="0" smtClean="0"/>
              <a:t>Oral History Project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9423" y="609600"/>
            <a:ext cx="4478577" cy="34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907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1030" y="1371600"/>
            <a:ext cx="262785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264068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67287"/>
            <a:ext cx="266149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85279" y="5181600"/>
            <a:ext cx="34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mother’s interior design work as published in a magazine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5870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4071" y="1558587"/>
            <a:ext cx="3668129" cy="258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0753" y="4257138"/>
            <a:ext cx="3701447" cy="207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120721"/>
            <a:ext cx="2078968" cy="151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95415"/>
            <a:ext cx="2078968" cy="140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58587"/>
            <a:ext cx="2078968" cy="140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5666" y="3773691"/>
            <a:ext cx="1955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sister’s artwork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06023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3419475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5170" y="4009043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hanneling my favorite ancestors in 1997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336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Mother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121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Elizabeth, born 1966 in New Jersey</a:t>
            </a:r>
          </a:p>
          <a:p>
            <a:r>
              <a:rPr lang="en-US" dirty="0" smtClean="0"/>
              <a:t>Moved to Las Vegas as a baby after being adopted (youngest of 5 adopted kids in her family)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155" y="2672593"/>
            <a:ext cx="2209800" cy="326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5159" y="5937820"/>
            <a:ext cx="1314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 years old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2955" y="2662435"/>
            <a:ext cx="2133600" cy="315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3755" y="2672593"/>
            <a:ext cx="2133600" cy="316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8443" y="5937820"/>
            <a:ext cx="2322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school graduation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67555" y="5937820"/>
            <a:ext cx="1642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flight attendant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2033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225" y="1371599"/>
            <a:ext cx="329882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1600"/>
            <a:ext cx="2640013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86077" y="4876800"/>
            <a:ext cx="2609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mother’s wedding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1254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68071"/>
            <a:ext cx="2640013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80642"/>
            <a:ext cx="2209800" cy="331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93950"/>
            <a:ext cx="2060575" cy="3303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5483" y="1468789"/>
            <a:ext cx="2632749" cy="333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5073134"/>
            <a:ext cx="3148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grandmother’s wedding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93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358" y="2184273"/>
            <a:ext cx="3211332" cy="321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5801" y="3458051"/>
            <a:ext cx="3962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grandfather </a:t>
            </a:r>
            <a:r>
              <a:rPr lang="en-US" dirty="0"/>
              <a:t>about his favorite photo: </a:t>
            </a:r>
            <a:r>
              <a:rPr lang="en-US" sz="1400" dirty="0"/>
              <a:t>He had just returned from basic </a:t>
            </a:r>
            <a:r>
              <a:rPr lang="en-US" sz="1400" dirty="0" smtClean="0"/>
              <a:t>training</a:t>
            </a:r>
            <a:r>
              <a:rPr lang="en-US" sz="1400" dirty="0"/>
              <a:t> </a:t>
            </a:r>
            <a:r>
              <a:rPr lang="en-US" sz="1400" dirty="0" smtClean="0"/>
              <a:t>for the Navy when he got engaged to my grandmother. </a:t>
            </a:r>
            <a:r>
              <a:rPr lang="en-US" sz="1400" dirty="0"/>
              <a:t>He wore his sailor hat pushed back "because it was snazzy." </a:t>
            </a:r>
            <a:r>
              <a:rPr lang="en-US" sz="1400" dirty="0" smtClean="0"/>
              <a:t>One </a:t>
            </a:r>
            <a:r>
              <a:rPr lang="en-US" sz="1400" dirty="0"/>
              <a:t>of </a:t>
            </a:r>
            <a:r>
              <a:rPr lang="en-US" sz="1400" dirty="0" smtClean="0"/>
              <a:t>his neighbors </a:t>
            </a:r>
            <a:r>
              <a:rPr lang="en-US" sz="1400" dirty="0"/>
              <a:t>at the nursing home displays a picture in </a:t>
            </a:r>
            <a:r>
              <a:rPr lang="en-US" sz="1400" dirty="0" smtClean="0"/>
              <a:t>the same </a:t>
            </a:r>
            <a:r>
              <a:rPr lang="en-US" sz="1400" dirty="0"/>
              <a:t>uniform, but </a:t>
            </a:r>
            <a:r>
              <a:rPr lang="en-US" sz="1400" dirty="0" smtClean="0"/>
              <a:t>"</a:t>
            </a:r>
            <a:r>
              <a:rPr lang="en-US" sz="1400" dirty="0"/>
              <a:t>he was wearing his hat regulation style, not snazzy</a:t>
            </a:r>
            <a:r>
              <a:rPr lang="en-US" sz="1400" dirty="0" smtClean="0"/>
              <a:t>.“ My grandfather is a hipster.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666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170" y="1371600"/>
            <a:ext cx="3536830" cy="353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2978" y="1371600"/>
            <a:ext cx="2362200" cy="15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9976" y="4876801"/>
            <a:ext cx="2382328" cy="160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0103" y="3124200"/>
            <a:ext cx="2362200" cy="15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4170" y="4964668"/>
            <a:ext cx="43750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mother’s strict Baptist upbringing</a:t>
            </a:r>
          </a:p>
          <a:p>
            <a:r>
              <a:rPr lang="en-US" sz="1400" dirty="0" smtClean="0"/>
              <a:t>“We ate dinner at 5p.m. sharp, always a long prayer first, and a bible reading and lecture after.”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5906869"/>
            <a:ext cx="3254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my sisters’ agnostic fascination with Eastern religions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32760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&amp; Ethnicity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2770365" cy="492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48768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German father (adopted by his English-mix parents in the 1950’s)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18224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9245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&amp; Ethnicity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128" y="1524000"/>
            <a:ext cx="3936773" cy="40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7665" y="1523999"/>
            <a:ext cx="1676401" cy="167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9904" y="3366393"/>
            <a:ext cx="2894162" cy="2194707"/>
          </a:xfrm>
          <a:prstGeom prst="rect">
            <a:avLst/>
          </a:prstGeom>
          <a:noFill/>
          <a:ln w="1524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0129" y="5701425"/>
            <a:ext cx="3360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 and her African- American brother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43400" y="566791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grandparents with their grandchildren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10400" y="1524000"/>
            <a:ext cx="1670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sister and her boyfriend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2133600"/>
            <a:ext cx="152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“I think my childhood was a time of racial colorblindness. At the time, I think that was thought to be the best way to overcome our country’s racist history. Now, less people are trying to be colorblind, realizing it was ineffective.”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08620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3200400" cy="39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91000" y="2057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grandmother’s portrait of my aunt in 1961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15269"/>
            <a:ext cx="3657600" cy="205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144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286</Words>
  <Application>Microsoft Macintosh PowerPoint</Application>
  <PresentationFormat>On-screen Show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Alexis Franklin’s Family</vt:lpstr>
      <vt:lpstr>My Mother</vt:lpstr>
      <vt:lpstr>Marriage</vt:lpstr>
      <vt:lpstr>Marriage</vt:lpstr>
      <vt:lpstr>Slide 5</vt:lpstr>
      <vt:lpstr>Religion</vt:lpstr>
      <vt:lpstr>Race &amp; Ethnicity</vt:lpstr>
      <vt:lpstr>Race &amp; Ethnicity</vt:lpstr>
      <vt:lpstr>Art</vt:lpstr>
      <vt:lpstr>Art</vt:lpstr>
      <vt:lpstr>Art</vt:lpstr>
      <vt:lpstr>Slide 12</vt:lpstr>
    </vt:vector>
  </TitlesOfParts>
  <Company>U.S Air Force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Alexis Franklin’s Family</dc:title>
  <dc:creator>customer</dc:creator>
  <cp:lastModifiedBy>Alexis Franklin</cp:lastModifiedBy>
  <cp:revision>12</cp:revision>
  <dcterms:created xsi:type="dcterms:W3CDTF">2014-12-08T06:58:41Z</dcterms:created>
  <dcterms:modified xsi:type="dcterms:W3CDTF">2014-12-08T06:59:03Z</dcterms:modified>
</cp:coreProperties>
</file>